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  <p:sldMasterId id="2147483783" r:id="rId2"/>
  </p:sldMasterIdLst>
  <p:notesMasterIdLst>
    <p:notesMasterId r:id="rId21"/>
  </p:notesMasterIdLst>
  <p:sldIdLst>
    <p:sldId id="709" r:id="rId3"/>
    <p:sldId id="755" r:id="rId4"/>
    <p:sldId id="756" r:id="rId5"/>
    <p:sldId id="604" r:id="rId6"/>
    <p:sldId id="605" r:id="rId7"/>
    <p:sldId id="606" r:id="rId8"/>
    <p:sldId id="607" r:id="rId9"/>
    <p:sldId id="608" r:id="rId10"/>
    <p:sldId id="610" r:id="rId11"/>
    <p:sldId id="757" r:id="rId12"/>
    <p:sldId id="758" r:id="rId13"/>
    <p:sldId id="760" r:id="rId14"/>
    <p:sldId id="761" r:id="rId15"/>
    <p:sldId id="623" r:id="rId16"/>
    <p:sldId id="750" r:id="rId17"/>
    <p:sldId id="759" r:id="rId18"/>
    <p:sldId id="715" r:id="rId19"/>
    <p:sldId id="75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6DDC5A-7B33-40BB-BC35-1C106A104EF7}">
          <p14:sldIdLst>
            <p14:sldId id="709"/>
            <p14:sldId id="755"/>
            <p14:sldId id="756"/>
            <p14:sldId id="604"/>
            <p14:sldId id="605"/>
            <p14:sldId id="606"/>
            <p14:sldId id="607"/>
            <p14:sldId id="608"/>
            <p14:sldId id="610"/>
            <p14:sldId id="757"/>
            <p14:sldId id="758"/>
            <p14:sldId id="760"/>
            <p14:sldId id="761"/>
            <p14:sldId id="623"/>
            <p14:sldId id="750"/>
            <p14:sldId id="759"/>
            <p14:sldId id="715"/>
            <p14:sldId id="754"/>
          </p14:sldIdLst>
        </p14:section>
        <p14:section name="Untitled Section" id="{F8F7FAD1-8EB6-4FA8-BA7C-41D407D152F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uc Thien" initials="PT" lastIdx="2" clrIdx="0">
    <p:extLst>
      <p:ext uri="{19B8F6BF-5375-455C-9EA6-DF929625EA0E}">
        <p15:presenceInfo xmlns:p15="http://schemas.microsoft.com/office/powerpoint/2012/main" userId="Phuc Thien" providerId="None"/>
      </p:ext>
    </p:extLst>
  </p:cmAuthor>
  <p:cmAuthor id="2" name="Keios Starqua" initials="KS" lastIdx="1" clrIdx="1">
    <p:extLst>
      <p:ext uri="{19B8F6BF-5375-455C-9EA6-DF929625EA0E}">
        <p15:presenceInfo xmlns:p15="http://schemas.microsoft.com/office/powerpoint/2012/main" userId="8cf9fb8f937025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00FF00"/>
    <a:srgbClr val="3333FF"/>
    <a:srgbClr val="008000"/>
    <a:srgbClr val="FF3399"/>
    <a:srgbClr val="FF33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2" autoAdjust="0"/>
    <p:restoredTop sz="85201" autoAdjust="0"/>
  </p:normalViewPr>
  <p:slideViewPr>
    <p:cSldViewPr snapToGrid="0">
      <p:cViewPr varScale="1">
        <p:scale>
          <a:sx n="72" d="100"/>
          <a:sy n="72" d="100"/>
        </p:scale>
        <p:origin x="1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01T14:50:38.380" idx="1">
    <p:pos x="7302" y="488"/>
    <p:text>1 - D
2 - C
3 - B
4 - A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63EF4-11E9-4C94-A98B-63B4E43A4A6F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66590-488B-46DA-99FD-2A8B69CA5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8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6F6898-D42A-4A58-BFEE-10C978E67D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98089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9C48D-CF6B-4335-B214-545479B31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F2E6E-2E78-4EAE-BDAC-4913D4635AB6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1D32B-3458-4F46-A142-B674F205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BC94F-25F3-4AD7-A52D-ED089A00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8923F3-78A7-4896-8332-3AA6E1447B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120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E9E85-2C46-4F92-AC54-D5D86247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AB016-6CA8-4D4F-963A-574B3D05704B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3F43C-41B2-41CC-A73E-A97FF818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5C751-2F60-4201-900D-1D8A7BC4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748C49-47E2-4646-9657-A2471AB007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80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98AA7-AEFD-48A5-9BE0-00180E03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B51E3-3F51-489D-8182-C11DB0AC171E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2D50E-4D80-4337-AE04-8DBE76E8B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97651-5181-4860-8FE2-A6A68A37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BDF946-DADB-4DA8-8648-EF99835559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521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499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439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561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158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692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694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090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03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6F82A-F59B-464E-806E-2D3820D1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DAC6C-FB2E-4CB9-8E5F-BEC47100356D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B8D17-3E29-4B20-81C0-35056FF4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A5A50-9E08-4CFD-B0B2-B818D3D4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A50CE8-71AF-478A-9E39-F16F2654F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255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797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255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72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F3A9-31EF-4854-8D64-CE69B3BF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77C86-37F9-41B1-9F81-1D515072E580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5878F-86EB-4130-A781-34377A6F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D8245-925B-4A29-980D-3465ACF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DA4C6-7F78-407F-8A91-FF5D828B15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75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8765FE1-3B40-4388-9D4C-14C27922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93DD-3668-46ED-B354-959246A6070F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FCF566-95C6-4E9F-BE4E-D8981367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E52610-2A86-4E14-B678-5A29BFF7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2B88F-D5D3-4F1C-A89A-0CEF3FDA01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37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DD7E499-0478-4A48-A0CF-AC5DD261D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FEF04F-8491-46CD-9695-66ADB444E0FB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ABBB93-5B49-480A-9317-1CF5D7D3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15BE01-57AE-4C44-92CE-1148BCA1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3E500-6FF0-4113-833E-0E40E81631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7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FDD1339-9B1C-4B6C-948A-1F390805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BC65D-B3A5-4835-88C3-84D5603C08BE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4AA61B-39AB-4F49-8772-A5813FEF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24BD83-64B9-4E4E-B960-FDC40E68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A2590-95A9-4A76-A043-47DD94113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57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F3569EB-24C5-446F-9009-BE34C2AD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7C006-112A-4B00-8835-63EB3B10B055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3DAAD5F-C7E0-4506-A610-79BC99D8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5EB373-A85B-4EE3-9E04-EC646963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2F1447-BBC5-4EBC-B2C8-B7C56CA510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05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8954A92-615A-402E-A9AF-602C8FB3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4AD75-5965-477E-A66F-5EC4F924AF97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ADFB577-5CBC-44F7-B482-98D0B1B2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FB8583-63A9-4D87-8985-B1178DB1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9C7FD4-8656-4342-863D-113CD8A1C1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BB9C3E-58C4-406F-A03B-235991AF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72498C-972B-4443-B0B6-2FD9CC6E94C1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284FF50-6162-425A-9A0A-23FBF847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71BBDE-64FC-4727-9A84-3CD94B0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DD71D1-A80C-4F29-9066-19A12E35F1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26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742BCA9-C57B-44E4-8FDB-8D51A5C3CA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1E67F17-61FC-4DB0-9F2F-345C1F5209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34021-6D1C-4374-9457-0282F659A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45EBA40-C443-4D28-A298-85D82FDE8A5B}" type="datetimeFigureOut">
              <a:rPr lang="en-US"/>
              <a:pPr>
                <a:defRPr/>
              </a:pPr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9AAE1-1D8E-4D98-A84A-D51298544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45D1D-9837-46DF-9A8F-0248CEBC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D71DF6F-EF73-4C0C-AA3B-DD93508A7A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8061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E9C44-BE5B-480F-BC93-94E18D31B1B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85738-A167-4626-B0DF-F17AB85A0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38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_NYrWqUR40" TargetMode="External"/><Relationship Id="rId2" Type="http://schemas.openxmlformats.org/officeDocument/2006/relationships/hyperlink" Target="https://www.youtube.com/watch?v=RtFLyRd-37w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http://scrapbook.momsbreak.com/School/SchoolHouseFreamRedYellowRoof.jp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t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ABARBLY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89" y="6610041"/>
            <a:ext cx="9238211" cy="18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 descr="ABARBLY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71" y="-3013"/>
            <a:ext cx="9293629" cy="18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WhitecornerFl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542" y="-420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WhitecornerFl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6511">
            <a:off x="10359173" y="550040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 descr="WhitecornerFlow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2" y="-71876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 descr="WhitecornerFlow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57" y="550041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 descr="SONNE00003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954" y="1102176"/>
            <a:ext cx="160020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5" descr="SONNE00003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75" y="1108076"/>
            <a:ext cx="160020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028ED-F8EE-4FE3-B1E5-65B7FA3FC1DB}"/>
              </a:ext>
            </a:extLst>
          </p:cNvPr>
          <p:cNvSpPr txBox="1"/>
          <p:nvPr/>
        </p:nvSpPr>
        <p:spPr>
          <a:xfrm>
            <a:off x="3832464" y="878876"/>
            <a:ext cx="2720375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15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Calibri"/>
                <a:cs typeface="Arial" panose="020B0604020202020204" pitchFamily="34" charset="0"/>
              </a:rPr>
              <a:t>U</a:t>
            </a:r>
            <a:r>
              <a:rPr lang="en-US" sz="88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Calibri"/>
                <a:cs typeface="Arial" panose="020B0604020202020204" pitchFamily="34" charset="0"/>
              </a:rPr>
              <a:t>nit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C82AC3-B734-41E9-98D3-1123AAE09959}"/>
              </a:ext>
            </a:extLst>
          </p:cNvPr>
          <p:cNvSpPr/>
          <p:nvPr/>
        </p:nvSpPr>
        <p:spPr>
          <a:xfrm>
            <a:off x="666119" y="2754671"/>
            <a:ext cx="10930411" cy="22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GB" sz="6000" b="1" dirty="0">
                <a:solidFill>
                  <a:srgbClr val="FF0000"/>
                </a:solidFill>
                <a:latin typeface="Georgia" panose="02040502050405020303" pitchFamily="18" charset="0"/>
              </a:rPr>
              <a:t>JUST GO FOR IT</a:t>
            </a:r>
            <a:br>
              <a:rPr lang="en-GB" sz="6000" b="1" dirty="0">
                <a:solidFill>
                  <a:srgbClr val="FF0000"/>
                </a:solidFill>
                <a:latin typeface="Georgia" panose="02040502050405020303" pitchFamily="18" charset="0"/>
              </a:rPr>
            </a:br>
            <a:r>
              <a:rPr lang="en-GB" sz="3800" b="1" dirty="0">
                <a:solidFill>
                  <a:srgbClr val="3333FF"/>
                </a:solidFill>
                <a:latin typeface="Georgia" panose="02040502050405020303" pitchFamily="18" charset="0"/>
              </a:rPr>
              <a:t>Lesson 2: Does it make you nervous?</a:t>
            </a:r>
            <a:endParaRPr lang="en-US" sz="3800" b="1" dirty="0">
              <a:solidFill>
                <a:srgbClr val="3333FF"/>
              </a:solidFill>
              <a:latin typeface="Georgia" panose="02040502050405020303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720830" y="1235825"/>
            <a:ext cx="1298181" cy="1224972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Arial Rounded MT Bold" panose="020F070403050403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7264537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F541F-F361-40A1-888E-11851AB4C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12" y="763987"/>
            <a:ext cx="5210175" cy="2114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C170A9-E19D-44B5-98D2-404FE37B295F}"/>
              </a:ext>
            </a:extLst>
          </p:cNvPr>
          <p:cNvSpPr txBox="1"/>
          <p:nvPr/>
        </p:nvSpPr>
        <p:spPr>
          <a:xfrm>
            <a:off x="3995652" y="69809"/>
            <a:ext cx="544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Does it make you nervous?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23BC3-20C2-40DD-97B9-FCE2419AF5BF}"/>
              </a:ext>
            </a:extLst>
          </p:cNvPr>
          <p:cNvSpPr txBox="1"/>
          <p:nvPr/>
        </p:nvSpPr>
        <p:spPr>
          <a:xfrm>
            <a:off x="0" y="0"/>
            <a:ext cx="309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323910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32E40A-1EBC-454C-8A8C-B94484BB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417" y="1756495"/>
            <a:ext cx="4501499" cy="3237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41A67-7EB7-420C-BC78-10C0F530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0" y="1367682"/>
            <a:ext cx="3707479" cy="5365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02BFD-B843-4523-A326-5C917EC7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936" y="1367682"/>
            <a:ext cx="3379089" cy="5365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D8E1E4-1BE3-4495-983A-5ABC2DB1D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732" y="1296352"/>
            <a:ext cx="4602184" cy="3697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736C1-A2D5-425C-8379-9C25FCFF916E}"/>
              </a:ext>
            </a:extLst>
          </p:cNvPr>
          <p:cNvSpPr txBox="1"/>
          <p:nvPr/>
        </p:nvSpPr>
        <p:spPr>
          <a:xfrm>
            <a:off x="3995652" y="69809"/>
            <a:ext cx="544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Does it make you nervous?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736CF-8957-4D29-A599-FA3FCABB3098}"/>
              </a:ext>
            </a:extLst>
          </p:cNvPr>
          <p:cNvSpPr txBox="1"/>
          <p:nvPr/>
        </p:nvSpPr>
        <p:spPr>
          <a:xfrm>
            <a:off x="0" y="0"/>
            <a:ext cx="309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AD110-7692-48BC-873A-4F2B3C2B2FAF}"/>
              </a:ext>
            </a:extLst>
          </p:cNvPr>
          <p:cNvSpPr txBox="1"/>
          <p:nvPr/>
        </p:nvSpPr>
        <p:spPr>
          <a:xfrm>
            <a:off x="99750" y="714618"/>
            <a:ext cx="851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article. Are the sentences True or False.</a:t>
            </a:r>
          </a:p>
        </p:txBody>
      </p:sp>
    </p:spTree>
    <p:extLst>
      <p:ext uri="{BB962C8B-B14F-4D97-AF65-F5344CB8AC3E}">
        <p14:creationId xmlns:p14="http://schemas.microsoft.com/office/powerpoint/2010/main" val="200013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39298-C7B2-46A0-8BBD-72011E389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32" y="774348"/>
            <a:ext cx="11194146" cy="5138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0CB289-6F11-482F-BE36-B611D42BAEED}"/>
              </a:ext>
            </a:extLst>
          </p:cNvPr>
          <p:cNvSpPr txBox="1"/>
          <p:nvPr/>
        </p:nvSpPr>
        <p:spPr>
          <a:xfrm>
            <a:off x="3765452" y="115423"/>
            <a:ext cx="5505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What helps you to be more confident?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BB119-88FE-4804-9E09-1B3E095BE1A0}"/>
              </a:ext>
            </a:extLst>
          </p:cNvPr>
          <p:cNvSpPr txBox="1"/>
          <p:nvPr/>
        </p:nvSpPr>
        <p:spPr>
          <a:xfrm>
            <a:off x="0" y="0"/>
            <a:ext cx="309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</a:p>
        </p:txBody>
      </p:sp>
      <p:pic>
        <p:nvPicPr>
          <p:cNvPr id="6" name="Track 18">
            <a:hlinkClick r:id="" action="ppaction://media"/>
            <a:extLst>
              <a:ext uri="{FF2B5EF4-FFF2-40B4-BE49-F238E27FC236}">
                <a16:creationId xmlns:a16="http://schemas.microsoft.com/office/drawing/2014/main" id="{CCB56F7F-53EE-4270-9814-36CE10278D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73529" y="414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7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56BC5-5541-4EE7-B894-CD48BC6A8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9" y="903767"/>
            <a:ext cx="5396279" cy="3307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6DC1B3-1E9A-4EB9-8683-CFDEB78BC98E}"/>
              </a:ext>
            </a:extLst>
          </p:cNvPr>
          <p:cNvSpPr txBox="1"/>
          <p:nvPr/>
        </p:nvSpPr>
        <p:spPr>
          <a:xfrm>
            <a:off x="3765452" y="115423"/>
            <a:ext cx="5505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What helps you to be more confident?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04759-B92B-4ABE-8C30-9D0563F22EB7}"/>
              </a:ext>
            </a:extLst>
          </p:cNvPr>
          <p:cNvSpPr txBox="1"/>
          <p:nvPr/>
        </p:nvSpPr>
        <p:spPr>
          <a:xfrm>
            <a:off x="0" y="0"/>
            <a:ext cx="309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</a:p>
        </p:txBody>
      </p:sp>
      <p:pic>
        <p:nvPicPr>
          <p:cNvPr id="6" name="Track 18">
            <a:hlinkClick r:id="" action="ppaction://media"/>
            <a:extLst>
              <a:ext uri="{FF2B5EF4-FFF2-40B4-BE49-F238E27FC236}">
                <a16:creationId xmlns:a16="http://schemas.microsoft.com/office/drawing/2014/main" id="{E45B0F6E-FB14-40AE-8F7D-B57D880AA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73529" y="414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8CD753-73FB-410C-8043-C644B24A402B}"/>
              </a:ext>
            </a:extLst>
          </p:cNvPr>
          <p:cNvSpPr txBox="1"/>
          <p:nvPr/>
        </p:nvSpPr>
        <p:spPr>
          <a:xfrm>
            <a:off x="0" y="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C8C89A-F08B-4900-B5F6-A4717273DA90}"/>
              </a:ext>
            </a:extLst>
          </p:cNvPr>
          <p:cNvSpPr txBox="1"/>
          <p:nvPr/>
        </p:nvSpPr>
        <p:spPr>
          <a:xfrm>
            <a:off x="4939588" y="24127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Make / let / help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0E01E-CEF5-46DD-B3A9-FDCC46D335D3}"/>
              </a:ext>
            </a:extLst>
          </p:cNvPr>
          <p:cNvSpPr txBox="1"/>
          <p:nvPr/>
        </p:nvSpPr>
        <p:spPr>
          <a:xfrm>
            <a:off x="2522806" y="1280337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/ let / help + object + infinitive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4215F-3E8A-4FCC-8F51-238B7B8DD4AF}"/>
              </a:ext>
            </a:extLst>
          </p:cNvPr>
          <p:cNvSpPr txBox="1"/>
          <p:nvPr/>
        </p:nvSpPr>
        <p:spPr>
          <a:xfrm>
            <a:off x="0" y="214476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at the screen for a long time </a:t>
            </a:r>
            <a:r>
              <a:rPr lang="en-US" sz="32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makes your eyes become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45B74-3B6A-4DD3-A33B-63655C94BFC1}"/>
              </a:ext>
            </a:extLst>
          </p:cNvPr>
          <p:cNvSpPr txBox="1"/>
          <p:nvPr/>
        </p:nvSpPr>
        <p:spPr>
          <a:xfrm>
            <a:off x="0" y="2729543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Relaxing </a:t>
            </a:r>
            <a:r>
              <a:rPr lang="en-US" sz="32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lets me refresh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mind.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AFD05-5C24-43A9-838E-E958FBA9F1B9}"/>
              </a:ext>
            </a:extLst>
          </p:cNvPr>
          <p:cNvSpPr txBox="1"/>
          <p:nvPr/>
        </p:nvSpPr>
        <p:spPr>
          <a:xfrm>
            <a:off x="0" y="3393898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 exercise </a:t>
            </a:r>
            <a:r>
              <a:rPr lang="en-US" sz="32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me have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shape. </a:t>
            </a:r>
          </a:p>
        </p:txBody>
      </p:sp>
    </p:spTree>
    <p:extLst>
      <p:ext uri="{BB962C8B-B14F-4D97-AF65-F5344CB8AC3E}">
        <p14:creationId xmlns:p14="http://schemas.microsoft.com/office/powerpoint/2010/main" val="1701928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43CE-9F2B-4C87-8093-F409FED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22" y="118533"/>
            <a:ext cx="4157272" cy="809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9F482-D169-452C-A4E4-3BAF738B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48" y="2096028"/>
            <a:ext cx="10972800" cy="325508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Grammar: make / let / have + Object + Verb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https://www.youtube.com/watch?v=RtFLyRd-37w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https://www.youtube.com/watch?v=l_NYrWqUR40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2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00FBA-E817-42DF-8490-210DB5A6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42" y="762414"/>
            <a:ext cx="7976843" cy="57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6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7B6740C-EC5C-4AC1-BF97-E7D108470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7651" name="Picture 2" descr="http://scrapbook.momsbreak.com/School/SchoolHouseFreamRedYellowRoof.jpg">
            <a:extLst>
              <a:ext uri="{FF2B5EF4-FFF2-40B4-BE49-F238E27FC236}">
                <a16:creationId xmlns:a16="http://schemas.microsoft.com/office/drawing/2014/main" id="{6356080E-1C3E-4B9C-91E9-85065DD56992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noFill/>
        </p:spPr>
      </p:pic>
      <p:sp>
        <p:nvSpPr>
          <p:cNvPr id="27652" name="WordArt 4">
            <a:extLst>
              <a:ext uri="{FF2B5EF4-FFF2-40B4-BE49-F238E27FC236}">
                <a16:creationId xmlns:a16="http://schemas.microsoft.com/office/drawing/2014/main" id="{A4691AB6-FBAA-40DA-9EC9-0DE8557CF1B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64050" y="971550"/>
            <a:ext cx="3048000" cy="1295400"/>
          </a:xfrm>
          <a:prstGeom prst="rect">
            <a:avLst/>
          </a:prstGeom>
        </p:spPr>
        <p:txBody>
          <a:bodyPr wrap="none" fromWordArt="1">
            <a:prstTxWarp prst="textChevron">
              <a:avLst>
                <a:gd name="adj" fmla="val 50000"/>
              </a:avLst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kern="10" dirty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.VnArial"/>
              </a:rPr>
              <a:t>HOMEWORK</a:t>
            </a:r>
          </a:p>
        </p:txBody>
      </p:sp>
      <p:sp>
        <p:nvSpPr>
          <p:cNvPr id="30725" name="Rectangle 5" descr="Papyrus">
            <a:extLst>
              <a:ext uri="{FF2B5EF4-FFF2-40B4-BE49-F238E27FC236}">
                <a16:creationId xmlns:a16="http://schemas.microsoft.com/office/drawing/2014/main" id="{BD9977D5-198A-4245-8981-A612F9F15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042" y="3075990"/>
            <a:ext cx="729794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4000" dirty="0">
                <a:latin typeface="Arial" charset="0"/>
              </a:rPr>
              <a:t>Do the exercises in Workbook</a:t>
            </a:r>
          </a:p>
        </p:txBody>
      </p:sp>
    </p:spTree>
    <p:extLst>
      <p:ext uri="{BB962C8B-B14F-4D97-AF65-F5344CB8AC3E}">
        <p14:creationId xmlns:p14="http://schemas.microsoft.com/office/powerpoint/2010/main" val="893499775"/>
      </p:ext>
    </p:extLst>
  </p:cSld>
  <p:clrMapOvr>
    <a:masterClrMapping/>
  </p:clrMapOvr>
  <p:transition spd="med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4B64DF-0BA0-4A89-9923-0379CFE50014}"/>
              </a:ext>
            </a:extLst>
          </p:cNvPr>
          <p:cNvSpPr txBox="1"/>
          <p:nvPr/>
        </p:nvSpPr>
        <p:spPr>
          <a:xfrm>
            <a:off x="5153891" y="230832"/>
            <a:ext cx="397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favourite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country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5FD6E-3062-45DF-89FA-7F43C9A8BB2D}"/>
              </a:ext>
            </a:extLst>
          </p:cNvPr>
          <p:cNvSpPr txBox="1"/>
          <p:nvPr/>
        </p:nvSpPr>
        <p:spPr>
          <a:xfrm>
            <a:off x="199505" y="230831"/>
            <a:ext cx="163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18C5A-107C-4C9A-AEF2-6A7A1972A1A0}"/>
              </a:ext>
            </a:extLst>
          </p:cNvPr>
          <p:cNvSpPr txBox="1"/>
          <p:nvPr/>
        </p:nvSpPr>
        <p:spPr>
          <a:xfrm>
            <a:off x="199505" y="844606"/>
            <a:ext cx="1049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and choose if the sentence is True or False.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5FB42-6A77-453F-AE2E-B0E6B63E7615}"/>
              </a:ext>
            </a:extLst>
          </p:cNvPr>
          <p:cNvSpPr txBox="1"/>
          <p:nvPr/>
        </p:nvSpPr>
        <p:spPr>
          <a:xfrm>
            <a:off x="199505" y="1402187"/>
            <a:ext cx="814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She loves Japan and Mexico because she loves the food there.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9D18-0058-49AA-93F9-A58E3F93CB35}"/>
              </a:ext>
            </a:extLst>
          </p:cNvPr>
          <p:cNvSpPr txBox="1"/>
          <p:nvPr/>
        </p:nvSpPr>
        <p:spPr>
          <a:xfrm>
            <a:off x="199505" y="1863852"/>
            <a:ext cx="830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Mexican food is the spiciest.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2C770-AA06-427B-B406-35101666E973}"/>
              </a:ext>
            </a:extLst>
          </p:cNvPr>
          <p:cNvSpPr txBox="1"/>
          <p:nvPr/>
        </p:nvSpPr>
        <p:spPr>
          <a:xfrm>
            <a:off x="199505" y="2321193"/>
            <a:ext cx="830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There are varied types of cooking in Britain.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24E08-DD82-4468-9AAF-4048686B2842}"/>
              </a:ext>
            </a:extLst>
          </p:cNvPr>
          <p:cNvSpPr txBox="1"/>
          <p:nvPr/>
        </p:nvSpPr>
        <p:spPr>
          <a:xfrm>
            <a:off x="199505" y="2778534"/>
            <a:ext cx="830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Japanese food even has chilies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chillies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ED545-A960-4528-BCBC-7A23DB01D1FE}"/>
              </a:ext>
            </a:extLst>
          </p:cNvPr>
          <p:cNvSpPr txBox="1"/>
          <p:nvPr/>
        </p:nvSpPr>
        <p:spPr>
          <a:xfrm>
            <a:off x="199505" y="3227509"/>
            <a:ext cx="830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Japanese has the healthiest food.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3F7C1-6EAB-4B67-B668-69AAF6A8AE85}"/>
              </a:ext>
            </a:extLst>
          </p:cNvPr>
          <p:cNvSpPr txBox="1"/>
          <p:nvPr/>
        </p:nvSpPr>
        <p:spPr>
          <a:xfrm>
            <a:off x="199505" y="3693216"/>
            <a:ext cx="362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She didn’t like sushi.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960AE-F294-4E1F-9497-288D5C71F215}"/>
              </a:ext>
            </a:extLst>
          </p:cNvPr>
          <p:cNvSpPr txBox="1"/>
          <p:nvPr/>
        </p:nvSpPr>
        <p:spPr>
          <a:xfrm>
            <a:off x="3183431" y="3693216"/>
            <a:ext cx="73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F2133-3745-412A-9B5D-3D956D468E83}"/>
              </a:ext>
            </a:extLst>
          </p:cNvPr>
          <p:cNvSpPr txBox="1"/>
          <p:nvPr/>
        </p:nvSpPr>
        <p:spPr>
          <a:xfrm>
            <a:off x="199505" y="4133825"/>
            <a:ext cx="863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She thought Japanese language was easier than Spanish language.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8E7254-D4AB-49D7-B697-A00306C04AFF}"/>
              </a:ext>
            </a:extLst>
          </p:cNvPr>
          <p:cNvSpPr txBox="1"/>
          <p:nvPr/>
        </p:nvSpPr>
        <p:spPr>
          <a:xfrm>
            <a:off x="8682928" y="4157359"/>
            <a:ext cx="73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F314E8-E13B-44E3-93DA-9F47128FF113}"/>
              </a:ext>
            </a:extLst>
          </p:cNvPr>
          <p:cNvSpPr txBox="1"/>
          <p:nvPr/>
        </p:nvSpPr>
        <p:spPr>
          <a:xfrm>
            <a:off x="199505" y="4617727"/>
            <a:ext cx="451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Mexico is the sunniest country.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07104E-6F9E-4E57-BE8D-27E271C2CAC0}"/>
              </a:ext>
            </a:extLst>
          </p:cNvPr>
          <p:cNvSpPr txBox="1"/>
          <p:nvPr/>
        </p:nvSpPr>
        <p:spPr>
          <a:xfrm>
            <a:off x="4413943" y="4639964"/>
            <a:ext cx="73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F4E47B-800A-4587-9450-942F201AB7BF}"/>
              </a:ext>
            </a:extLst>
          </p:cNvPr>
          <p:cNvSpPr txBox="1"/>
          <p:nvPr/>
        </p:nvSpPr>
        <p:spPr>
          <a:xfrm>
            <a:off x="4515177" y="3262436"/>
            <a:ext cx="73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2B1EBD-590B-4705-A05B-C3D4E656B64B}"/>
              </a:ext>
            </a:extLst>
          </p:cNvPr>
          <p:cNvSpPr txBox="1"/>
          <p:nvPr/>
        </p:nvSpPr>
        <p:spPr>
          <a:xfrm>
            <a:off x="5926631" y="2791815"/>
            <a:ext cx="73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A2F66-30EC-4866-B1B5-915C0BE2183F}"/>
              </a:ext>
            </a:extLst>
          </p:cNvPr>
          <p:cNvSpPr txBox="1"/>
          <p:nvPr/>
        </p:nvSpPr>
        <p:spPr>
          <a:xfrm>
            <a:off x="6020844" y="2346449"/>
            <a:ext cx="73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54CDA2-A4F0-4009-B519-9C9C11C2CEFF}"/>
              </a:ext>
            </a:extLst>
          </p:cNvPr>
          <p:cNvSpPr txBox="1"/>
          <p:nvPr/>
        </p:nvSpPr>
        <p:spPr>
          <a:xfrm>
            <a:off x="4043969" y="1857507"/>
            <a:ext cx="73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85DF51-BCB9-4D6D-B53F-1E39DE8A5825}"/>
              </a:ext>
            </a:extLst>
          </p:cNvPr>
          <p:cNvSpPr txBox="1"/>
          <p:nvPr/>
        </p:nvSpPr>
        <p:spPr>
          <a:xfrm>
            <a:off x="8090901" y="1418998"/>
            <a:ext cx="73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7885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D846B4-591F-4F97-AA33-622229A3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7" y="1683085"/>
            <a:ext cx="11617050" cy="3491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180E76-B4A8-4ECF-880E-BB2B054CDB2E}"/>
              </a:ext>
            </a:extLst>
          </p:cNvPr>
          <p:cNvSpPr txBox="1"/>
          <p:nvPr/>
        </p:nvSpPr>
        <p:spPr>
          <a:xfrm>
            <a:off x="1849581" y="419258"/>
            <a:ext cx="8940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rgbClr val="3333FF"/>
                </a:solidFill>
                <a:highlight>
                  <a:srgbClr val="FFFF00"/>
                </a:highlight>
                <a:latin typeface="Georgia" panose="02040502050405020303" pitchFamily="18" charset="0"/>
              </a:rPr>
              <a:t>Lesson 2: Does it make you nervous?</a:t>
            </a:r>
            <a:endParaRPr lang="en-US" sz="3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5454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tching Your Business Idea to Potential Investors (Funding Agencies) –  Canada Small Business Startups and Funding">
            <a:extLst>
              <a:ext uri="{FF2B5EF4-FFF2-40B4-BE49-F238E27FC236}">
                <a16:creationId xmlns:a16="http://schemas.microsoft.com/office/drawing/2014/main" id="{475124C4-BB60-4689-9763-E90EDE54B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34" y="352365"/>
            <a:ext cx="8686801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4C4D1A-42C8-4CED-B38F-B3FF790BC85B}"/>
              </a:ext>
            </a:extLst>
          </p:cNvPr>
          <p:cNvSpPr txBox="1"/>
          <p:nvPr/>
        </p:nvSpPr>
        <p:spPr>
          <a:xfrm>
            <a:off x="1492134" y="5120640"/>
            <a:ext cx="5029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is she? What is she doing?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are the other people?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she feeling?</a:t>
            </a:r>
          </a:p>
        </p:txBody>
      </p:sp>
    </p:spTree>
    <p:extLst>
      <p:ext uri="{BB962C8B-B14F-4D97-AF65-F5344CB8AC3E}">
        <p14:creationId xmlns:p14="http://schemas.microsoft.com/office/powerpoint/2010/main" val="2426492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90B8D7-DA71-44D1-B21B-A3BA743607F0}"/>
              </a:ext>
            </a:extLst>
          </p:cNvPr>
          <p:cNvSpPr txBox="1"/>
          <p:nvPr/>
        </p:nvSpPr>
        <p:spPr>
          <a:xfrm>
            <a:off x="1524001" y="4347816"/>
            <a:ext cx="990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you ever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talk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group of people in a university or college?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78FFB-DC9D-4EA5-8EAB-BA082E2D8D86}"/>
              </a:ext>
            </a:extLst>
          </p:cNvPr>
          <p:cNvSpPr txBox="1"/>
          <p:nvPr/>
        </p:nvSpPr>
        <p:spPr>
          <a:xfrm>
            <a:off x="1524001" y="4918319"/>
            <a:ext cx="822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you ever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lesson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group of people in a school?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65FB9-7CA3-4712-971E-BDA509E4851A}"/>
              </a:ext>
            </a:extLst>
          </p:cNvPr>
          <p:cNvSpPr txBox="1"/>
          <p:nvPr/>
        </p:nvSpPr>
        <p:spPr>
          <a:xfrm>
            <a:off x="1524001" y="5488822"/>
            <a:ext cx="792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you ever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lecture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group of people in a school?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CBDD-B2C4-4B2F-A3FB-801AC324ABB3}"/>
              </a:ext>
            </a:extLst>
          </p:cNvPr>
          <p:cNvSpPr txBox="1"/>
          <p:nvPr/>
        </p:nvSpPr>
        <p:spPr>
          <a:xfrm>
            <a:off x="1528689" y="5979932"/>
            <a:ext cx="10282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you ever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a presentation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group of people in a company?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343D9-0238-4457-8228-9AF6F887D462}"/>
              </a:ext>
            </a:extLst>
          </p:cNvPr>
          <p:cNvSpPr txBox="1"/>
          <p:nvPr/>
        </p:nvSpPr>
        <p:spPr>
          <a:xfrm>
            <a:off x="1528689" y="6447938"/>
            <a:ext cx="838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you ever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a speech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group of people at a wedding?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10980-23B8-4E4C-AB41-E88F4CE4C90C}"/>
              </a:ext>
            </a:extLst>
          </p:cNvPr>
          <p:cNvSpPr txBox="1"/>
          <p:nvPr/>
        </p:nvSpPr>
        <p:spPr>
          <a:xfrm>
            <a:off x="2478844" y="75854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Have you ever …………………..? </a:t>
            </a:r>
          </a:p>
        </p:txBody>
      </p:sp>
      <p:pic>
        <p:nvPicPr>
          <p:cNvPr id="1026" name="Picture 2" descr="The 3 Best Ways To Develop Your Public Speaking Skills">
            <a:extLst>
              <a:ext uri="{FF2B5EF4-FFF2-40B4-BE49-F238E27FC236}">
                <a16:creationId xmlns:a16="http://schemas.microsoft.com/office/drawing/2014/main" id="{C9CC3572-68F7-4CC3-B14F-B90826D77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585" y="996792"/>
            <a:ext cx="5004262" cy="332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49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D33D7-A394-457C-95B2-DA1D60DF9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294" y="2518843"/>
            <a:ext cx="9711517" cy="4037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0D88C-2DF3-42FA-BC65-8BBCD1E2A9BD}"/>
              </a:ext>
            </a:extLst>
          </p:cNvPr>
          <p:cNvSpPr txBox="1"/>
          <p:nvPr/>
        </p:nvSpPr>
        <p:spPr>
          <a:xfrm>
            <a:off x="2328949" y="284695"/>
            <a:ext cx="658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Words of similar meaning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8C4C0-5A3C-4F0F-A06E-FD85DCC27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4" y="1230285"/>
            <a:ext cx="11006051" cy="5343020"/>
          </a:xfrm>
          <a:prstGeom prst="rect">
            <a:avLst/>
          </a:prstGeom>
        </p:spPr>
      </p:pic>
      <p:pic>
        <p:nvPicPr>
          <p:cNvPr id="7" name="Track 16">
            <a:hlinkClick r:id="" action="ppaction://media"/>
            <a:extLst>
              <a:ext uri="{FF2B5EF4-FFF2-40B4-BE49-F238E27FC236}">
                <a16:creationId xmlns:a16="http://schemas.microsoft.com/office/drawing/2014/main" id="{DEB1C0EC-A8BF-43FE-A533-2640A92D4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78440" y="170885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0C589B-23DE-4197-8620-50FF7B7ECD32}"/>
              </a:ext>
            </a:extLst>
          </p:cNvPr>
          <p:cNvSpPr txBox="1"/>
          <p:nvPr/>
        </p:nvSpPr>
        <p:spPr>
          <a:xfrm>
            <a:off x="9543193" y="28469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1.16</a:t>
            </a:r>
          </a:p>
        </p:txBody>
      </p:sp>
    </p:spTree>
    <p:extLst>
      <p:ext uri="{BB962C8B-B14F-4D97-AF65-F5344CB8AC3E}">
        <p14:creationId xmlns:p14="http://schemas.microsoft.com/office/powerpoint/2010/main" val="183244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A76278-C104-443F-B215-0751B8AB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72" y="1740068"/>
            <a:ext cx="5909863" cy="47646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FC427B-6359-4973-A162-08538BE3FC9E}"/>
              </a:ext>
            </a:extLst>
          </p:cNvPr>
          <p:cNvSpPr txBox="1"/>
          <p:nvPr/>
        </p:nvSpPr>
        <p:spPr>
          <a:xfrm>
            <a:off x="4298191" y="509783"/>
            <a:ext cx="551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Words of similar meaning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D23CF-57DA-44C8-92AC-173626FB4D4C}"/>
              </a:ext>
            </a:extLst>
          </p:cNvPr>
          <p:cNvSpPr txBox="1"/>
          <p:nvPr/>
        </p:nvSpPr>
        <p:spPr>
          <a:xfrm>
            <a:off x="-261338" y="0"/>
            <a:ext cx="301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466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90B8D7-DA71-44D1-B21B-A3BA743607F0}"/>
              </a:ext>
            </a:extLst>
          </p:cNvPr>
          <p:cNvSpPr txBox="1"/>
          <p:nvPr/>
        </p:nvSpPr>
        <p:spPr>
          <a:xfrm>
            <a:off x="1524001" y="4694848"/>
            <a:ext cx="990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talk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 ………...university or college?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78FFB-DC9D-4EA5-8EAB-BA082E2D8D86}"/>
              </a:ext>
            </a:extLst>
          </p:cNvPr>
          <p:cNvSpPr txBox="1"/>
          <p:nvPr/>
        </p:nvSpPr>
        <p:spPr>
          <a:xfrm>
            <a:off x="1524001" y="5204519"/>
            <a:ext cx="822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……….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lesson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………………school?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65FB9-7CA3-4712-971E-BDA509E4851A}"/>
              </a:ext>
            </a:extLst>
          </p:cNvPr>
          <p:cNvSpPr txBox="1"/>
          <p:nvPr/>
        </p:nvSpPr>
        <p:spPr>
          <a:xfrm>
            <a:off x="1524001" y="5618992"/>
            <a:ext cx="792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……….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lecture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………………school?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CBDD-B2C4-4B2F-A3FB-801AC324ABB3}"/>
              </a:ext>
            </a:extLst>
          </p:cNvPr>
          <p:cNvSpPr txBox="1"/>
          <p:nvPr/>
        </p:nvSpPr>
        <p:spPr>
          <a:xfrm>
            <a:off x="1524001" y="6048430"/>
            <a:ext cx="10282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……….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a presentation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…………company?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343D9-0238-4457-8228-9AF6F887D462}"/>
              </a:ext>
            </a:extLst>
          </p:cNvPr>
          <p:cNvSpPr txBox="1"/>
          <p:nvPr/>
        </p:nvSpPr>
        <p:spPr>
          <a:xfrm>
            <a:off x="1528689" y="6447938"/>
            <a:ext cx="838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……….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a speech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……………….wedding?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10980-23B8-4E4C-AB41-E88F4CE4C90C}"/>
              </a:ext>
            </a:extLst>
          </p:cNvPr>
          <p:cNvSpPr txBox="1"/>
          <p:nvPr/>
        </p:nvSpPr>
        <p:spPr>
          <a:xfrm>
            <a:off x="2914650" y="6244"/>
            <a:ext cx="544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Have you ever ……..? </a:t>
            </a:r>
          </a:p>
        </p:txBody>
      </p:sp>
      <p:pic>
        <p:nvPicPr>
          <p:cNvPr id="1026" name="Picture 2" descr="The 3 Best Ways To Develop Your Public Speaking Skills">
            <a:extLst>
              <a:ext uri="{FF2B5EF4-FFF2-40B4-BE49-F238E27FC236}">
                <a16:creationId xmlns:a16="http://schemas.microsoft.com/office/drawing/2014/main" id="{C9CC3572-68F7-4CC3-B14F-B90826D77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36" y="702451"/>
            <a:ext cx="6057741" cy="402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4E32EB-0051-45D2-84CF-671B9FA1ED54}"/>
              </a:ext>
            </a:extLst>
          </p:cNvPr>
          <p:cNvSpPr txBox="1"/>
          <p:nvPr/>
        </p:nvSpPr>
        <p:spPr>
          <a:xfrm>
            <a:off x="0" y="0"/>
            <a:ext cx="211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</a:p>
        </p:txBody>
      </p:sp>
    </p:spTree>
    <p:extLst>
      <p:ext uri="{BB962C8B-B14F-4D97-AF65-F5344CB8AC3E}">
        <p14:creationId xmlns:p14="http://schemas.microsoft.com/office/powerpoint/2010/main" val="114923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11952A-855B-4118-BBB0-2441887ACF4E}"/>
              </a:ext>
            </a:extLst>
          </p:cNvPr>
          <p:cNvSpPr txBox="1"/>
          <p:nvPr/>
        </p:nvSpPr>
        <p:spPr>
          <a:xfrm>
            <a:off x="4838700" y="85433"/>
            <a:ext cx="544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Have you ever ……..?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827CDA-72EB-4FF0-A89E-58F5A1E10EC2}"/>
              </a:ext>
            </a:extLst>
          </p:cNvPr>
          <p:cNvSpPr txBox="1"/>
          <p:nvPr/>
        </p:nvSpPr>
        <p:spPr>
          <a:xfrm>
            <a:off x="9380" y="16931"/>
            <a:ext cx="309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F16EE-EC23-4915-B7EA-4B2CF8D62EC9}"/>
              </a:ext>
            </a:extLst>
          </p:cNvPr>
          <p:cNvSpPr txBox="1"/>
          <p:nvPr/>
        </p:nvSpPr>
        <p:spPr>
          <a:xfrm>
            <a:off x="1524001" y="1066801"/>
            <a:ext cx="990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Have you ever </a:t>
            </a:r>
            <a:r>
              <a:rPr lang="en-US" sz="23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talk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group of people at a university or college?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2015C-77C5-4824-8450-641BAAF52B1A}"/>
              </a:ext>
            </a:extLst>
          </p:cNvPr>
          <p:cNvSpPr txBox="1"/>
          <p:nvPr/>
        </p:nvSpPr>
        <p:spPr>
          <a:xfrm>
            <a:off x="1555654" y="1539017"/>
            <a:ext cx="87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What was the occasion?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96F8F-E97E-412D-9227-0EBFE0FCBA11}"/>
              </a:ext>
            </a:extLst>
          </p:cNvPr>
          <p:cNvSpPr txBox="1"/>
          <p:nvPr/>
        </p:nvSpPr>
        <p:spPr>
          <a:xfrm>
            <a:off x="1524001" y="2011233"/>
            <a:ext cx="87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What was the occasion?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49353-4B41-4F24-A6A6-13CF00AF7AC0}"/>
              </a:ext>
            </a:extLst>
          </p:cNvPr>
          <p:cNvSpPr txBox="1"/>
          <p:nvPr/>
        </p:nvSpPr>
        <p:spPr>
          <a:xfrm>
            <a:off x="1518139" y="2443835"/>
            <a:ext cx="87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What was the topic?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B9FCF-828F-47C2-9006-1F5CA3B9196E}"/>
              </a:ext>
            </a:extLst>
          </p:cNvPr>
          <p:cNvSpPr txBox="1"/>
          <p:nvPr/>
        </p:nvSpPr>
        <p:spPr>
          <a:xfrm>
            <a:off x="1518139" y="2876437"/>
            <a:ext cx="87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Who were the audience?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E04A7-69E2-4C75-A4BE-A0991432C521}"/>
              </a:ext>
            </a:extLst>
          </p:cNvPr>
          <p:cNvSpPr txBox="1"/>
          <p:nvPr/>
        </p:nvSpPr>
        <p:spPr>
          <a:xfrm>
            <a:off x="1488832" y="3284034"/>
            <a:ext cx="87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What was your aim?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5CCD9-5C6A-4312-B6EA-668C225EE59D}"/>
              </a:ext>
            </a:extLst>
          </p:cNvPr>
          <p:cNvSpPr txBox="1"/>
          <p:nvPr/>
        </p:nvSpPr>
        <p:spPr>
          <a:xfrm>
            <a:off x="1503485" y="3673139"/>
            <a:ext cx="87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How did your talk go?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7F79F7-8D5B-490F-8DF7-51A5441FCCAF}"/>
              </a:ext>
            </a:extLst>
          </p:cNvPr>
          <p:cNvSpPr txBox="1"/>
          <p:nvPr/>
        </p:nvSpPr>
        <p:spPr>
          <a:xfrm>
            <a:off x="1488832" y="4149238"/>
            <a:ext cx="87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Were there any problems? If so, how did you deal with them?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CD936-0CA6-4BC8-9AB8-7A86AE9ED547}"/>
              </a:ext>
            </a:extLst>
          </p:cNvPr>
          <p:cNvSpPr txBox="1"/>
          <p:nvPr/>
        </p:nvSpPr>
        <p:spPr>
          <a:xfrm>
            <a:off x="1488832" y="4594267"/>
            <a:ext cx="87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Were you nervous – or even scared before you started? If so, Why? </a:t>
            </a:r>
          </a:p>
        </p:txBody>
      </p:sp>
    </p:spTree>
    <p:extLst>
      <p:ext uri="{BB962C8B-B14F-4D97-AF65-F5344CB8AC3E}">
        <p14:creationId xmlns:p14="http://schemas.microsoft.com/office/powerpoint/2010/main" val="190992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80972-1D22-4CB4-9526-FB46EBDE9591}"/>
              </a:ext>
            </a:extLst>
          </p:cNvPr>
          <p:cNvSpPr txBox="1"/>
          <p:nvPr/>
        </p:nvSpPr>
        <p:spPr>
          <a:xfrm>
            <a:off x="3995652" y="69809"/>
            <a:ext cx="544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Does it make you nervous?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DF8C9-549B-43E1-A33C-1AF371BA6522}"/>
              </a:ext>
            </a:extLst>
          </p:cNvPr>
          <p:cNvSpPr txBox="1"/>
          <p:nvPr/>
        </p:nvSpPr>
        <p:spPr>
          <a:xfrm>
            <a:off x="0" y="0"/>
            <a:ext cx="309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7A811-F252-438D-BCBA-8BE2B557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2" y="716140"/>
            <a:ext cx="61055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002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18738</TotalTime>
  <Words>528</Words>
  <Application>Microsoft Office PowerPoint</Application>
  <PresentationFormat>Widescreen</PresentationFormat>
  <Paragraphs>80</Paragraphs>
  <Slides>18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.VnArial</vt:lpstr>
      <vt:lpstr>Arial</vt:lpstr>
      <vt:lpstr>Arial Rounded MT Bold</vt:lpstr>
      <vt:lpstr>Calibri</vt:lpstr>
      <vt:lpstr>Calibri Light</vt:lpstr>
      <vt:lpstr>Georgia</vt:lpstr>
      <vt:lpstr>Times New Roman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Phuc Thien</dc:creator>
  <cp:lastModifiedBy>Keios Starqua</cp:lastModifiedBy>
  <cp:revision>3441</cp:revision>
  <cp:lastPrinted>2018-05-20T23:02:12Z</cp:lastPrinted>
  <dcterms:created xsi:type="dcterms:W3CDTF">2018-03-08T23:07:06Z</dcterms:created>
  <dcterms:modified xsi:type="dcterms:W3CDTF">2021-10-01T09:02:12Z</dcterms:modified>
</cp:coreProperties>
</file>